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eebo" charset="1" panose="00000500000000000000"/>
      <p:regular r:id="rId24"/>
    </p:embeddedFont>
    <p:embeddedFont>
      <p:font typeface="Poppins" charset="1" panose="00000500000000000000"/>
      <p:regular r:id="rId25"/>
    </p:embeddedFont>
    <p:embeddedFont>
      <p:font typeface="Heebo Ultra-Bold" charset="1" panose="00000900000000000000"/>
      <p:regular r:id="rId26"/>
    </p:embeddedFont>
    <p:embeddedFont>
      <p:font typeface="Clear Sans" charset="1" panose="020B0503030202020304"/>
      <p:regular r:id="rId27"/>
    </p:embeddedFont>
    <p:embeddedFont>
      <p:font typeface="Heebo Bold" charset="1" panose="00000800000000000000"/>
      <p:regular r:id="rId28"/>
    </p:embeddedFont>
    <p:embeddedFont>
      <p:font typeface="Clear Sans Medium" charset="1" panose="020B06030302020203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18" Target="../media/image46.png" Type="http://schemas.openxmlformats.org/officeDocument/2006/relationships/image"/><Relationship Id="rId19" Target="../media/image47.svg" Type="http://schemas.openxmlformats.org/officeDocument/2006/relationships/image"/><Relationship Id="rId2" Target="../media/image30.png" Type="http://schemas.openxmlformats.org/officeDocument/2006/relationships/image"/><Relationship Id="rId20" Target="../media/image48.png" Type="http://schemas.openxmlformats.org/officeDocument/2006/relationships/image"/><Relationship Id="rId21" Target="../media/image49.svg" Type="http://schemas.openxmlformats.org/officeDocument/2006/relationships/image"/><Relationship Id="rId22" Target="../media/image50.png" Type="http://schemas.openxmlformats.org/officeDocument/2006/relationships/image"/><Relationship Id="rId23" Target="../media/image51.svg" Type="http://schemas.openxmlformats.org/officeDocument/2006/relationships/image"/><Relationship Id="rId24" Target="../media/image52.png" Type="http://schemas.openxmlformats.org/officeDocument/2006/relationships/image"/><Relationship Id="rId25" Target="../media/image53.svg" Type="http://schemas.openxmlformats.org/officeDocument/2006/relationships/image"/><Relationship Id="rId26" Target="../media/image54.png" Type="http://schemas.openxmlformats.org/officeDocument/2006/relationships/image"/><Relationship Id="rId27" Target="../media/image55.svg" Type="http://schemas.openxmlformats.org/officeDocument/2006/relationships/image"/><Relationship Id="rId28" Target="../media/image56.png" Type="http://schemas.openxmlformats.org/officeDocument/2006/relationships/image"/><Relationship Id="rId29" Target="../media/image57.svg" Type="http://schemas.openxmlformats.org/officeDocument/2006/relationships/image"/><Relationship Id="rId3" Target="../media/image31.svg" Type="http://schemas.openxmlformats.org/officeDocument/2006/relationships/image"/><Relationship Id="rId30" Target="../media/image58.png" Type="http://schemas.openxmlformats.org/officeDocument/2006/relationships/image"/><Relationship Id="rId31" Target="../media/image59.svg" Type="http://schemas.openxmlformats.org/officeDocument/2006/relationships/image"/><Relationship Id="rId32" Target="../media/image60.png" Type="http://schemas.openxmlformats.org/officeDocument/2006/relationships/image"/><Relationship Id="rId33" Target="../media/image61.svg" Type="http://schemas.openxmlformats.org/officeDocument/2006/relationships/image"/><Relationship Id="rId34" Target="../media/image62.png" Type="http://schemas.openxmlformats.org/officeDocument/2006/relationships/image"/><Relationship Id="rId35" Target="../media/image63.svg" Type="http://schemas.openxmlformats.org/officeDocument/2006/relationships/image"/><Relationship Id="rId36" Target="../media/image64.png" Type="http://schemas.openxmlformats.org/officeDocument/2006/relationships/image"/><Relationship Id="rId37" Target="../media/image65.svg" Type="http://schemas.openxmlformats.org/officeDocument/2006/relationships/image"/><Relationship Id="rId38" Target="../media/image66.png" Type="http://schemas.openxmlformats.org/officeDocument/2006/relationships/image"/><Relationship Id="rId39" Target="../media/image67.svg" Type="http://schemas.openxmlformats.org/officeDocument/2006/relationships/image"/><Relationship Id="rId4" Target="../media/image32.png" Type="http://schemas.openxmlformats.org/officeDocument/2006/relationships/image"/><Relationship Id="rId40" Target="../media/image68.png" Type="http://schemas.openxmlformats.org/officeDocument/2006/relationships/image"/><Relationship Id="rId41" Target="../media/image69.svg" Type="http://schemas.openxmlformats.org/officeDocument/2006/relationships/image"/><Relationship Id="rId42" Target="../media/image70.png" Type="http://schemas.openxmlformats.org/officeDocument/2006/relationships/image"/><Relationship Id="rId43" Target="../media/image71.svg" Type="http://schemas.openxmlformats.org/officeDocument/2006/relationships/image"/><Relationship Id="rId44" Target="../media/image72.png" Type="http://schemas.openxmlformats.org/officeDocument/2006/relationships/image"/><Relationship Id="rId45" Target="../media/image73.svg" Type="http://schemas.openxmlformats.org/officeDocument/2006/relationships/image"/><Relationship Id="rId46" Target="../media/image74.png" Type="http://schemas.openxmlformats.org/officeDocument/2006/relationships/image"/><Relationship Id="rId47" Target="../media/image75.svg" Type="http://schemas.openxmlformats.org/officeDocument/2006/relationships/image"/><Relationship Id="rId48" Target="../media/image76.png" Type="http://schemas.openxmlformats.org/officeDocument/2006/relationships/image"/><Relationship Id="rId49" Target="../media/image77.svg" Type="http://schemas.openxmlformats.org/officeDocument/2006/relationships/image"/><Relationship Id="rId5" Target="../media/image33.svg" Type="http://schemas.openxmlformats.org/officeDocument/2006/relationships/image"/><Relationship Id="rId50" Target="../media/image78.png" Type="http://schemas.openxmlformats.org/officeDocument/2006/relationships/image"/><Relationship Id="rId51" Target="../media/image79.svg" Type="http://schemas.openxmlformats.org/officeDocument/2006/relationships/image"/><Relationship Id="rId52" Target="../media/image80.png" Type="http://schemas.openxmlformats.org/officeDocument/2006/relationships/image"/><Relationship Id="rId53" Target="../media/image81.svg" Type="http://schemas.openxmlformats.org/officeDocument/2006/relationships/image"/><Relationship Id="rId54" Target="../media/image82.png" Type="http://schemas.openxmlformats.org/officeDocument/2006/relationships/image"/><Relationship Id="rId55" Target="../media/image83.svg" Type="http://schemas.openxmlformats.org/officeDocument/2006/relationships/image"/><Relationship Id="rId56" Target="../media/image84.png" Type="http://schemas.openxmlformats.org/officeDocument/2006/relationships/image"/><Relationship Id="rId57" Target="../media/image85.svg" Type="http://schemas.openxmlformats.org/officeDocument/2006/relationships/image"/><Relationship Id="rId58" Target="../media/image86.png" Type="http://schemas.openxmlformats.org/officeDocument/2006/relationships/image"/><Relationship Id="rId59" Target="../media/image87.svg" Type="http://schemas.openxmlformats.org/officeDocument/2006/relationships/image"/><Relationship Id="rId6" Target="../media/image34.png" Type="http://schemas.openxmlformats.org/officeDocument/2006/relationships/image"/><Relationship Id="rId60" Target="../media/image88.png" Type="http://schemas.openxmlformats.org/officeDocument/2006/relationships/image"/><Relationship Id="rId61" Target="../media/image89.sv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058666" y="2523660"/>
            <a:ext cx="3753274" cy="3443628"/>
          </a:xfrm>
          <a:custGeom>
            <a:avLst/>
            <a:gdLst/>
            <a:ahLst/>
            <a:cxnLst/>
            <a:rect r="r" b="b" t="t" l="l"/>
            <a:pathLst>
              <a:path h="3443628" w="3753274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4188" y="794979"/>
            <a:ext cx="16419623" cy="8697043"/>
            <a:chOff x="0" y="0"/>
            <a:chExt cx="63915348" cy="33854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915348" cy="33854281"/>
            </a:xfrm>
            <a:custGeom>
              <a:avLst/>
              <a:gdLst/>
              <a:ahLst/>
              <a:cxnLst/>
              <a:rect r="r" b="b" t="t" l="l"/>
              <a:pathLst>
                <a:path h="33854281" w="63915348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713587">
            <a:off x="14568945" y="80742"/>
            <a:ext cx="1569750" cy="1428473"/>
          </a:xfrm>
          <a:custGeom>
            <a:avLst/>
            <a:gdLst/>
            <a:ahLst/>
            <a:cxnLst/>
            <a:rect r="r" b="b" t="t" l="l"/>
            <a:pathLst>
              <a:path h="1428473" w="1569750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310">
            <a:off x="12014704" y="7015656"/>
            <a:ext cx="5448196" cy="5019151"/>
          </a:xfrm>
          <a:custGeom>
            <a:avLst/>
            <a:gdLst/>
            <a:ahLst/>
            <a:cxnLst/>
            <a:rect r="r" b="b" t="t" l="l"/>
            <a:pathLst>
              <a:path h="5019151" w="5448196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0226" y="280305"/>
            <a:ext cx="2457776" cy="2088532"/>
          </a:xfrm>
          <a:custGeom>
            <a:avLst/>
            <a:gdLst/>
            <a:ahLst/>
            <a:cxnLst/>
            <a:rect r="r" b="b" t="t" l="l"/>
            <a:pathLst>
              <a:path h="2088532" w="2457776">
                <a:moveTo>
                  <a:pt x="0" y="0"/>
                </a:moveTo>
                <a:lnTo>
                  <a:pt x="2457776" y="0"/>
                </a:lnTo>
                <a:lnTo>
                  <a:pt x="2457776" y="2088532"/>
                </a:lnTo>
                <a:lnTo>
                  <a:pt x="0" y="2088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98227" y="-112506"/>
            <a:ext cx="2874153" cy="2874153"/>
          </a:xfrm>
          <a:custGeom>
            <a:avLst/>
            <a:gdLst/>
            <a:ahLst/>
            <a:cxnLst/>
            <a:rect r="r" b="b" t="t" l="l"/>
            <a:pathLst>
              <a:path h="2874153" w="2874153">
                <a:moveTo>
                  <a:pt x="0" y="0"/>
                </a:moveTo>
                <a:lnTo>
                  <a:pt x="2874153" y="0"/>
                </a:lnTo>
                <a:lnTo>
                  <a:pt x="2874153" y="2874154"/>
                </a:lnTo>
                <a:lnTo>
                  <a:pt x="0" y="2874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32445" y="1911237"/>
            <a:ext cx="11885415" cy="2334237"/>
            <a:chOff x="0" y="0"/>
            <a:chExt cx="15847220" cy="31123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26514"/>
              <a:ext cx="15847220" cy="1691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18"/>
                </a:lnSpc>
              </a:pPr>
              <a:r>
                <a:rPr lang="en-US" sz="8348">
                  <a:solidFill>
                    <a:srgbClr val="64E688"/>
                  </a:solidFill>
                  <a:latin typeface="Heebo"/>
                  <a:ea typeface="Heebo"/>
                  <a:cs typeface="Heebo"/>
                  <a:sym typeface="Heebo"/>
                </a:rPr>
                <a:t>TaskMaster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207436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676306"/>
            <a:ext cx="5675422" cy="3249903"/>
            <a:chOff x="0" y="0"/>
            <a:chExt cx="7567229" cy="433320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71213"/>
              <a:ext cx="7567229" cy="285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5"/>
                </a:lnSpc>
              </a:pPr>
              <a:r>
                <a:rPr lang="en-US" sz="290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Réaliser par:</a:t>
              </a:r>
            </a:p>
            <a:p>
              <a:pPr algn="l">
                <a:lnSpc>
                  <a:spcPts val="4445"/>
                </a:lnSpc>
              </a:pPr>
              <a:r>
                <a:rPr lang="en-US" sz="370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BAZZAUI Younes</a:t>
              </a:r>
            </a:p>
            <a:p>
              <a:pPr algn="l">
                <a:lnSpc>
                  <a:spcPts val="4445"/>
                </a:lnSpc>
              </a:pPr>
              <a:r>
                <a:rPr lang="en-US" sz="370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ECHAIB Ayoub</a:t>
              </a:r>
            </a:p>
            <a:p>
              <a:pPr algn="l">
                <a:lnSpc>
                  <a:spcPts val="4445"/>
                </a:lnSpc>
              </a:pPr>
              <a:r>
                <a:rPr lang="en-US" sz="370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TOUZANI Youssef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5765647" cy="55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17562" y="5957294"/>
            <a:ext cx="5675422" cy="2687928"/>
            <a:chOff x="0" y="0"/>
            <a:chExt cx="7567229" cy="358390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171213"/>
              <a:ext cx="7567229" cy="210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5"/>
                </a:lnSpc>
              </a:pPr>
              <a:r>
                <a:rPr lang="en-US" sz="290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encadrer par:</a:t>
              </a:r>
            </a:p>
            <a:p>
              <a:pPr algn="l">
                <a:lnSpc>
                  <a:spcPts val="4445"/>
                </a:lnSpc>
              </a:pPr>
              <a:r>
                <a:rPr lang="en-US" sz="370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M.GUERMAH Hatim </a:t>
              </a:r>
            </a:p>
            <a:p>
              <a:pPr algn="l">
                <a:lnSpc>
                  <a:spcPts val="4445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5765647" cy="552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5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148" y="2897214"/>
            <a:ext cx="6954707" cy="5133892"/>
            <a:chOff x="0" y="0"/>
            <a:chExt cx="9272942" cy="68451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6637"/>
              <a:ext cx="9272942" cy="257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28"/>
                </a:lnSpc>
              </a:pPr>
              <a:r>
                <a:rPr lang="en-US" sz="6356" b="true">
                  <a:solidFill>
                    <a:srgbClr val="FFFFFF"/>
                  </a:solidFill>
                  <a:latin typeface="Heebo Bold"/>
                  <a:ea typeface="Heebo Bold"/>
                  <a:cs typeface="Heebo Bold"/>
                  <a:sym typeface="Heebo Bold"/>
                </a:rPr>
                <a:t>Sequence diagram</a:t>
              </a:r>
            </a:p>
            <a:p>
              <a:pPr algn="l">
                <a:lnSpc>
                  <a:spcPts val="7628"/>
                </a:lnSpc>
              </a:pPr>
              <a:r>
                <a:rPr lang="en-US" sz="6356" b="true">
                  <a:solidFill>
                    <a:srgbClr val="FFFFFF"/>
                  </a:solidFill>
                  <a:latin typeface="Heebo Bold"/>
                  <a:ea typeface="Heebo Bold"/>
                  <a:cs typeface="Heebo Bold"/>
                  <a:sym typeface="Heebo Bold"/>
                </a:rPr>
                <a:t>(détaille)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064344"/>
              <a:ext cx="9272942" cy="80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066190"/>
              <a:ext cx="9272942" cy="598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465065">
            <a:off x="2258077" y="-1270791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73847" y="886079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02195">
            <a:off x="6281540" y="1688695"/>
            <a:ext cx="3342454" cy="2845264"/>
          </a:xfrm>
          <a:custGeom>
            <a:avLst/>
            <a:gdLst/>
            <a:ahLst/>
            <a:cxnLst/>
            <a:rect r="r" b="b" t="t" l="l"/>
            <a:pathLst>
              <a:path h="2845264" w="3342454">
                <a:moveTo>
                  <a:pt x="0" y="0"/>
                </a:moveTo>
                <a:lnTo>
                  <a:pt x="3342454" y="0"/>
                </a:lnTo>
                <a:lnTo>
                  <a:pt x="3342454" y="2845264"/>
                </a:lnTo>
                <a:lnTo>
                  <a:pt x="0" y="284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57520" y="0"/>
            <a:ext cx="9153266" cy="9724586"/>
          </a:xfrm>
          <a:custGeom>
            <a:avLst/>
            <a:gdLst/>
            <a:ahLst/>
            <a:cxnLst/>
            <a:rect r="r" b="b" t="t" l="l"/>
            <a:pathLst>
              <a:path h="9724586" w="9153266">
                <a:moveTo>
                  <a:pt x="0" y="0"/>
                </a:moveTo>
                <a:lnTo>
                  <a:pt x="9153267" y="0"/>
                </a:lnTo>
                <a:lnTo>
                  <a:pt x="9153267" y="9724586"/>
                </a:lnTo>
                <a:lnTo>
                  <a:pt x="0" y="9724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5761" y="340554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Analyse et Conception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148" y="3378033"/>
            <a:ext cx="6954707" cy="4172255"/>
            <a:chOff x="0" y="0"/>
            <a:chExt cx="9272942" cy="55630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6637"/>
              <a:ext cx="9272942" cy="1291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28"/>
                </a:lnSpc>
              </a:pPr>
              <a:r>
                <a:rPr lang="en-US" sz="6356" b="true">
                  <a:solidFill>
                    <a:srgbClr val="FFFFFF"/>
                  </a:solidFill>
                  <a:latin typeface="Heebo Bold"/>
                  <a:ea typeface="Heebo Bold"/>
                  <a:cs typeface="Heebo Bold"/>
                  <a:sym typeface="Heebo Bold"/>
                </a:rPr>
                <a:t>class diagram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82161"/>
              <a:ext cx="9272942" cy="80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84007"/>
              <a:ext cx="9272942" cy="598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465065">
            <a:off x="2258077" y="-1270791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73847" y="886079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02195">
            <a:off x="6281540" y="1688695"/>
            <a:ext cx="3342454" cy="2845264"/>
          </a:xfrm>
          <a:custGeom>
            <a:avLst/>
            <a:gdLst/>
            <a:ahLst/>
            <a:cxnLst/>
            <a:rect r="r" b="b" t="t" l="l"/>
            <a:pathLst>
              <a:path h="2845264" w="3342454">
                <a:moveTo>
                  <a:pt x="0" y="0"/>
                </a:moveTo>
                <a:lnTo>
                  <a:pt x="3342454" y="0"/>
                </a:lnTo>
                <a:lnTo>
                  <a:pt x="3342454" y="2845264"/>
                </a:lnTo>
                <a:lnTo>
                  <a:pt x="0" y="284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53713" y="1028700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5761" y="340554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Analyse et Conception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07189" y="1597022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93454">
            <a:off x="15479967" y="-294242"/>
            <a:ext cx="1540669" cy="1735965"/>
          </a:xfrm>
          <a:custGeom>
            <a:avLst/>
            <a:gdLst/>
            <a:ahLst/>
            <a:cxnLst/>
            <a:rect r="r" b="b" t="t" l="l"/>
            <a:pathLst>
              <a:path h="1735965" w="1540669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5904" y="4522790"/>
            <a:ext cx="803632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9"/>
              </a:lnSpc>
            </a:pPr>
            <a:r>
              <a:rPr lang="en-US" sz="9474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Plan financier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9199">
            <a:off x="14081771" y="62239"/>
            <a:ext cx="4823880" cy="5983107"/>
          </a:xfrm>
          <a:custGeom>
            <a:avLst/>
            <a:gdLst/>
            <a:ahLst/>
            <a:cxnLst/>
            <a:rect r="r" b="b" t="t" l="l"/>
            <a:pathLst>
              <a:path h="5983107" w="4823880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9381" y="4475394"/>
            <a:ext cx="8369238" cy="132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17"/>
              </a:lnSpc>
            </a:pPr>
            <a:r>
              <a:rPr lang="en-US" sz="8681" b="true">
                <a:solidFill>
                  <a:srgbClr val="FFFFFF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Coût  du Projet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5697" y="309562"/>
            <a:ext cx="4018164" cy="71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73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Plan financier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722044"/>
            <a:ext cx="16230600" cy="2932509"/>
            <a:chOff x="0" y="0"/>
            <a:chExt cx="63179552" cy="114151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179554" cy="11415143"/>
            </a:xfrm>
            <a:custGeom>
              <a:avLst/>
              <a:gdLst/>
              <a:ahLst/>
              <a:cxnLst/>
              <a:rect r="r" b="b" t="t" l="l"/>
              <a:pathLst>
                <a:path h="11415143" w="63179554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11290683"/>
                  </a:lnTo>
                  <a:cubicBezTo>
                    <a:pt x="63119862" y="11326243"/>
                    <a:pt x="63090654" y="11355453"/>
                    <a:pt x="63055091" y="11355453"/>
                  </a:cubicBezTo>
                  <a:lnTo>
                    <a:pt x="124460" y="11355453"/>
                  </a:lnTo>
                  <a:cubicBezTo>
                    <a:pt x="88900" y="11355453"/>
                    <a:pt x="59690" y="11326243"/>
                    <a:pt x="59690" y="112906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90683"/>
                  </a:lnTo>
                  <a:cubicBezTo>
                    <a:pt x="0" y="11359262"/>
                    <a:pt x="55880" y="11415143"/>
                    <a:pt x="124460" y="11415143"/>
                  </a:cubicBezTo>
                  <a:lnTo>
                    <a:pt x="63055091" y="11415143"/>
                  </a:lnTo>
                  <a:cubicBezTo>
                    <a:pt x="63123669" y="11415143"/>
                    <a:pt x="63179554" y="11359262"/>
                    <a:pt x="63179554" y="11290683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6273812">
            <a:off x="-2514705" y="6095822"/>
            <a:ext cx="5720805" cy="5620690"/>
          </a:xfrm>
          <a:custGeom>
            <a:avLst/>
            <a:gdLst/>
            <a:ahLst/>
            <a:cxnLst/>
            <a:rect r="r" b="b" t="t" l="l"/>
            <a:pathLst>
              <a:path h="5620690" w="5720805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56569"/>
            <a:ext cx="4885398" cy="4901731"/>
            <a:chOff x="0" y="0"/>
            <a:chExt cx="19016997" cy="190805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16997" cy="19080575"/>
            </a:xfrm>
            <a:custGeom>
              <a:avLst/>
              <a:gdLst/>
              <a:ahLst/>
              <a:cxnLst/>
              <a:rect r="r" b="b" t="t" l="l"/>
              <a:pathLst>
                <a:path h="19080575" w="19016997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01301" y="4356569"/>
            <a:ext cx="4885398" cy="4901731"/>
            <a:chOff x="0" y="0"/>
            <a:chExt cx="19016997" cy="190805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16997" cy="19080575"/>
            </a:xfrm>
            <a:custGeom>
              <a:avLst/>
              <a:gdLst/>
              <a:ahLst/>
              <a:cxnLst/>
              <a:rect r="r" b="b" t="t" l="l"/>
              <a:pathLst>
                <a:path h="19080575" w="19016997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73902" y="4356569"/>
            <a:ext cx="4885398" cy="4901731"/>
            <a:chOff x="0" y="0"/>
            <a:chExt cx="19016997" cy="190805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16997" cy="19080575"/>
            </a:xfrm>
            <a:custGeom>
              <a:avLst/>
              <a:gdLst/>
              <a:ahLst/>
              <a:cxnLst/>
              <a:rect r="r" b="b" t="t" l="l"/>
              <a:pathLst>
                <a:path h="19080575" w="19016997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152561" y="4763783"/>
            <a:ext cx="637676" cy="460286"/>
          </a:xfrm>
          <a:custGeom>
            <a:avLst/>
            <a:gdLst/>
            <a:ahLst/>
            <a:cxnLst/>
            <a:rect r="r" b="b" t="t" l="l"/>
            <a:pathLst>
              <a:path h="460286" w="637676">
                <a:moveTo>
                  <a:pt x="0" y="0"/>
                </a:moveTo>
                <a:lnTo>
                  <a:pt x="637676" y="0"/>
                </a:lnTo>
                <a:lnTo>
                  <a:pt x="637676" y="460287"/>
                </a:lnTo>
                <a:lnTo>
                  <a:pt x="0" y="46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43062" y="4701930"/>
            <a:ext cx="565628" cy="562543"/>
          </a:xfrm>
          <a:custGeom>
            <a:avLst/>
            <a:gdLst/>
            <a:ahLst/>
            <a:cxnLst/>
            <a:rect r="r" b="b" t="t" l="l"/>
            <a:pathLst>
              <a:path h="562543" w="565628">
                <a:moveTo>
                  <a:pt x="0" y="0"/>
                </a:moveTo>
                <a:lnTo>
                  <a:pt x="565628" y="0"/>
                </a:lnTo>
                <a:lnTo>
                  <a:pt x="565628" y="562544"/>
                </a:lnTo>
                <a:lnTo>
                  <a:pt x="0" y="562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44377" y="4701930"/>
            <a:ext cx="599246" cy="583992"/>
          </a:xfrm>
          <a:custGeom>
            <a:avLst/>
            <a:gdLst/>
            <a:ahLst/>
            <a:cxnLst/>
            <a:rect r="r" b="b" t="t" l="l"/>
            <a:pathLst>
              <a:path h="583992" w="599246">
                <a:moveTo>
                  <a:pt x="0" y="0"/>
                </a:moveTo>
                <a:lnTo>
                  <a:pt x="599246" y="0"/>
                </a:lnTo>
                <a:lnTo>
                  <a:pt x="599246" y="583993"/>
                </a:lnTo>
                <a:lnTo>
                  <a:pt x="0" y="583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02696">
            <a:off x="14205023" y="-2102195"/>
            <a:ext cx="4481173" cy="5558044"/>
          </a:xfrm>
          <a:custGeom>
            <a:avLst/>
            <a:gdLst/>
            <a:ahLst/>
            <a:cxnLst/>
            <a:rect r="r" b="b" t="t" l="l"/>
            <a:pathLst>
              <a:path h="5558044" w="4481173">
                <a:moveTo>
                  <a:pt x="0" y="0"/>
                </a:moveTo>
                <a:lnTo>
                  <a:pt x="4481173" y="0"/>
                </a:lnTo>
                <a:lnTo>
                  <a:pt x="4481173" y="5558045"/>
                </a:lnTo>
                <a:lnTo>
                  <a:pt x="0" y="55580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839896"/>
            <a:ext cx="11574019" cy="1707899"/>
            <a:chOff x="0" y="0"/>
            <a:chExt cx="15432025" cy="227719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5432025" cy="939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74"/>
                </a:lnSpc>
              </a:pPr>
              <a:r>
                <a:rPr lang="en-US" sz="4645" b="true">
                  <a:solidFill>
                    <a:srgbClr val="FFFFFF"/>
                  </a:solidFill>
                  <a:latin typeface="Heebo Ultra-Bold"/>
                  <a:ea typeface="Heebo Ultra-Bold"/>
                  <a:cs typeface="Heebo Ultra-Bold"/>
                  <a:sym typeface="Heebo Ultra-Bold"/>
                </a:rPr>
                <a:t>Monétisation de l’application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96001"/>
              <a:ext cx="15432025" cy="58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4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92181" y="6801510"/>
            <a:ext cx="4558437" cy="7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4196" b="true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57348" y="6430075"/>
            <a:ext cx="3973304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Pub </a:t>
            </a:r>
          </a:p>
          <a:p>
            <a:pPr algn="ctr">
              <a:lnSpc>
                <a:spcPts val="5879"/>
              </a:lnSpc>
            </a:pPr>
            <a:r>
              <a:rPr lang="en-US" b="true" sz="4199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Google Adsense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9224" y="6430075"/>
            <a:ext cx="3973304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b="true" sz="4199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Statistique poussée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5697" y="309562"/>
            <a:ext cx="4018164" cy="71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73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Plan financier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50716">
            <a:off x="15983983" y="5561797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9"/>
                </a:lnTo>
                <a:lnTo>
                  <a:pt x="0" y="3290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595904" y="4522790"/>
            <a:ext cx="803632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9"/>
              </a:lnSpc>
            </a:pPr>
            <a:r>
              <a:rPr lang="en-US" sz="9474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Resultats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738256">
            <a:off x="11093853" y="-1406465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1" y="0"/>
                </a:lnTo>
                <a:lnTo>
                  <a:pt x="5222621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82434" y="1622996"/>
            <a:ext cx="2670030" cy="2449752"/>
          </a:xfrm>
          <a:custGeom>
            <a:avLst/>
            <a:gdLst/>
            <a:ahLst/>
            <a:cxnLst/>
            <a:rect r="r" b="b" t="t" l="l"/>
            <a:pathLst>
              <a:path h="2449752" w="2670030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0551" y="2847872"/>
            <a:ext cx="13146897" cy="4591255"/>
            <a:chOff x="0" y="0"/>
            <a:chExt cx="51175871" cy="1787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5872" cy="17872010"/>
            </a:xfrm>
            <a:custGeom>
              <a:avLst/>
              <a:gdLst/>
              <a:ahLst/>
              <a:cxnLst/>
              <a:rect r="r" b="b" t="t" l="l"/>
              <a:pathLst>
                <a:path h="17872010" w="51175872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54027" y="4529138"/>
            <a:ext cx="1137994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9"/>
              </a:lnSpc>
            </a:pPr>
            <a:r>
              <a:rPr lang="en-US" b="true" sz="8099">
                <a:solidFill>
                  <a:srgbClr val="64E688"/>
                </a:solidFill>
                <a:latin typeface="Heebo Bold"/>
                <a:ea typeface="Heebo Bold"/>
                <a:cs typeface="Heebo Bold"/>
                <a:sym typeface="Heebo Bold"/>
              </a:rPr>
              <a:t>Vidéo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526024">
            <a:off x="1326982" y="5400203"/>
            <a:ext cx="3068369" cy="3281678"/>
          </a:xfrm>
          <a:custGeom>
            <a:avLst/>
            <a:gdLst/>
            <a:ahLst/>
            <a:cxnLst/>
            <a:rect r="r" b="b" t="t" l="l"/>
            <a:pathLst>
              <a:path h="3281678" w="3068369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7310" y="1251460"/>
            <a:ext cx="7813380" cy="7784080"/>
          </a:xfrm>
          <a:custGeom>
            <a:avLst/>
            <a:gdLst/>
            <a:ahLst/>
            <a:cxnLst/>
            <a:rect r="r" b="b" t="t" l="l"/>
            <a:pathLst>
              <a:path h="7784080" w="78133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0696" y="4428788"/>
            <a:ext cx="15019518" cy="141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</a:pPr>
            <a:r>
              <a:rPr lang="en-US" sz="9254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63440" y="560457"/>
            <a:ext cx="2308255" cy="2100512"/>
          </a:xfrm>
          <a:custGeom>
            <a:avLst/>
            <a:gdLst/>
            <a:ahLst/>
            <a:cxnLst/>
            <a:rect r="r" b="b" t="t" l="l"/>
            <a:pathLst>
              <a:path h="2100512" w="2308255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2225" y="8681592"/>
            <a:ext cx="2421194" cy="2230525"/>
          </a:xfrm>
          <a:custGeom>
            <a:avLst/>
            <a:gdLst/>
            <a:ahLst/>
            <a:cxnLst/>
            <a:rect r="r" b="b" t="t" l="l"/>
            <a:pathLst>
              <a:path h="2230525" w="2421194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E6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8397" y="1736821"/>
            <a:ext cx="637676" cy="460286"/>
          </a:xfrm>
          <a:custGeom>
            <a:avLst/>
            <a:gdLst/>
            <a:ahLst/>
            <a:cxnLst/>
            <a:rect r="r" b="b" t="t" l="l"/>
            <a:pathLst>
              <a:path h="460286" w="637676">
                <a:moveTo>
                  <a:pt x="0" y="0"/>
                </a:moveTo>
                <a:lnTo>
                  <a:pt x="637677" y="0"/>
                </a:lnTo>
                <a:lnTo>
                  <a:pt x="637677" y="460286"/>
                </a:lnTo>
                <a:lnTo>
                  <a:pt x="0" y="46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798" y="1634749"/>
            <a:ext cx="506174" cy="664429"/>
          </a:xfrm>
          <a:custGeom>
            <a:avLst/>
            <a:gdLst/>
            <a:ahLst/>
            <a:cxnLst/>
            <a:rect r="r" b="b" t="t" l="l"/>
            <a:pathLst>
              <a:path h="664429" w="506174">
                <a:moveTo>
                  <a:pt x="0" y="0"/>
                </a:moveTo>
                <a:lnTo>
                  <a:pt x="506174" y="0"/>
                </a:lnTo>
                <a:lnTo>
                  <a:pt x="50617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98123" y="1685785"/>
            <a:ext cx="573835" cy="562358"/>
          </a:xfrm>
          <a:custGeom>
            <a:avLst/>
            <a:gdLst/>
            <a:ahLst/>
            <a:cxnLst/>
            <a:rect r="r" b="b" t="t" l="l"/>
            <a:pathLst>
              <a:path h="562358" w="573835">
                <a:moveTo>
                  <a:pt x="0" y="0"/>
                </a:moveTo>
                <a:lnTo>
                  <a:pt x="573835" y="0"/>
                </a:lnTo>
                <a:lnTo>
                  <a:pt x="573835" y="562358"/>
                </a:lnTo>
                <a:lnTo>
                  <a:pt x="0" y="562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5834" y="1634749"/>
            <a:ext cx="443356" cy="664429"/>
          </a:xfrm>
          <a:custGeom>
            <a:avLst/>
            <a:gdLst/>
            <a:ahLst/>
            <a:cxnLst/>
            <a:rect r="r" b="b" t="t" l="l"/>
            <a:pathLst>
              <a:path h="664429" w="443356">
                <a:moveTo>
                  <a:pt x="0" y="0"/>
                </a:moveTo>
                <a:lnTo>
                  <a:pt x="443356" y="0"/>
                </a:lnTo>
                <a:lnTo>
                  <a:pt x="443356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8795" y="1681883"/>
            <a:ext cx="540100" cy="570163"/>
          </a:xfrm>
          <a:custGeom>
            <a:avLst/>
            <a:gdLst/>
            <a:ahLst/>
            <a:cxnLst/>
            <a:rect r="r" b="b" t="t" l="l"/>
            <a:pathLst>
              <a:path h="570163" w="540100">
                <a:moveTo>
                  <a:pt x="0" y="0"/>
                </a:moveTo>
                <a:lnTo>
                  <a:pt x="540099" y="0"/>
                </a:lnTo>
                <a:lnTo>
                  <a:pt x="540099" y="570162"/>
                </a:lnTo>
                <a:lnTo>
                  <a:pt x="0" y="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4922" y="1634749"/>
            <a:ext cx="591946" cy="664429"/>
          </a:xfrm>
          <a:custGeom>
            <a:avLst/>
            <a:gdLst/>
            <a:ahLst/>
            <a:cxnLst/>
            <a:rect r="r" b="b" t="t" l="l"/>
            <a:pathLst>
              <a:path h="664429" w="591946">
                <a:moveTo>
                  <a:pt x="0" y="0"/>
                </a:moveTo>
                <a:lnTo>
                  <a:pt x="591946" y="0"/>
                </a:lnTo>
                <a:lnTo>
                  <a:pt x="591946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72651" y="8069686"/>
            <a:ext cx="643423" cy="500700"/>
          </a:xfrm>
          <a:custGeom>
            <a:avLst/>
            <a:gdLst/>
            <a:ahLst/>
            <a:cxnLst/>
            <a:rect r="r" b="b" t="t" l="l"/>
            <a:pathLst>
              <a:path h="500700" w="643423">
                <a:moveTo>
                  <a:pt x="0" y="0"/>
                </a:moveTo>
                <a:lnTo>
                  <a:pt x="643423" y="0"/>
                </a:lnTo>
                <a:lnTo>
                  <a:pt x="643423" y="500700"/>
                </a:lnTo>
                <a:lnTo>
                  <a:pt x="0" y="500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21999" y="7987821"/>
            <a:ext cx="265772" cy="664429"/>
          </a:xfrm>
          <a:custGeom>
            <a:avLst/>
            <a:gdLst/>
            <a:ahLst/>
            <a:cxnLst/>
            <a:rect r="r" b="b" t="t" l="l"/>
            <a:pathLst>
              <a:path h="664429" w="265772">
                <a:moveTo>
                  <a:pt x="0" y="0"/>
                </a:moveTo>
                <a:lnTo>
                  <a:pt x="265772" y="0"/>
                </a:lnTo>
                <a:lnTo>
                  <a:pt x="26577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43407" y="8086483"/>
            <a:ext cx="683268" cy="467107"/>
          </a:xfrm>
          <a:custGeom>
            <a:avLst/>
            <a:gdLst/>
            <a:ahLst/>
            <a:cxnLst/>
            <a:rect r="r" b="b" t="t" l="l"/>
            <a:pathLst>
              <a:path h="467107" w="683268">
                <a:moveTo>
                  <a:pt x="0" y="0"/>
                </a:moveTo>
                <a:lnTo>
                  <a:pt x="683267" y="0"/>
                </a:lnTo>
                <a:lnTo>
                  <a:pt x="683267" y="467106"/>
                </a:lnTo>
                <a:lnTo>
                  <a:pt x="0" y="4671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64698" y="8038764"/>
            <a:ext cx="565628" cy="562543"/>
          </a:xfrm>
          <a:custGeom>
            <a:avLst/>
            <a:gdLst/>
            <a:ahLst/>
            <a:cxnLst/>
            <a:rect r="r" b="b" t="t" l="l"/>
            <a:pathLst>
              <a:path h="562543" w="565628">
                <a:moveTo>
                  <a:pt x="0" y="0"/>
                </a:moveTo>
                <a:lnTo>
                  <a:pt x="565628" y="0"/>
                </a:lnTo>
                <a:lnTo>
                  <a:pt x="565628" y="562544"/>
                </a:lnTo>
                <a:lnTo>
                  <a:pt x="0" y="5625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47435" y="7987821"/>
            <a:ext cx="242819" cy="664429"/>
          </a:xfrm>
          <a:custGeom>
            <a:avLst/>
            <a:gdLst/>
            <a:ahLst/>
            <a:cxnLst/>
            <a:rect r="r" b="b" t="t" l="l"/>
            <a:pathLst>
              <a:path h="664429" w="242819">
                <a:moveTo>
                  <a:pt x="0" y="0"/>
                </a:moveTo>
                <a:lnTo>
                  <a:pt x="242819" y="0"/>
                </a:lnTo>
                <a:lnTo>
                  <a:pt x="242819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14922" y="8035364"/>
            <a:ext cx="591946" cy="569344"/>
          </a:xfrm>
          <a:custGeom>
            <a:avLst/>
            <a:gdLst/>
            <a:ahLst/>
            <a:cxnLst/>
            <a:rect r="r" b="b" t="t" l="l"/>
            <a:pathLst>
              <a:path h="569344" w="591946">
                <a:moveTo>
                  <a:pt x="0" y="0"/>
                </a:moveTo>
                <a:lnTo>
                  <a:pt x="591946" y="0"/>
                </a:lnTo>
                <a:lnTo>
                  <a:pt x="591946" y="569344"/>
                </a:lnTo>
                <a:lnTo>
                  <a:pt x="0" y="5693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05759" y="6399553"/>
            <a:ext cx="382953" cy="664429"/>
          </a:xfrm>
          <a:custGeom>
            <a:avLst/>
            <a:gdLst/>
            <a:ahLst/>
            <a:cxnLst/>
            <a:rect r="r" b="b" t="t" l="l"/>
            <a:pathLst>
              <a:path h="664429" w="382953">
                <a:moveTo>
                  <a:pt x="0" y="0"/>
                </a:moveTo>
                <a:lnTo>
                  <a:pt x="382953" y="0"/>
                </a:lnTo>
                <a:lnTo>
                  <a:pt x="38295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22939" y="6399553"/>
            <a:ext cx="463892" cy="664429"/>
          </a:xfrm>
          <a:custGeom>
            <a:avLst/>
            <a:gdLst/>
            <a:ahLst/>
            <a:cxnLst/>
            <a:rect r="r" b="b" t="t" l="l"/>
            <a:pathLst>
              <a:path h="664429" w="463892">
                <a:moveTo>
                  <a:pt x="0" y="0"/>
                </a:moveTo>
                <a:lnTo>
                  <a:pt x="463892" y="0"/>
                </a:lnTo>
                <a:lnTo>
                  <a:pt x="46389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35578" y="6399553"/>
            <a:ext cx="498926" cy="664429"/>
          </a:xfrm>
          <a:custGeom>
            <a:avLst/>
            <a:gdLst/>
            <a:ahLst/>
            <a:cxnLst/>
            <a:rect r="r" b="b" t="t" l="l"/>
            <a:pathLst>
              <a:path h="664429" w="498926">
                <a:moveTo>
                  <a:pt x="0" y="0"/>
                </a:moveTo>
                <a:lnTo>
                  <a:pt x="498925" y="0"/>
                </a:lnTo>
                <a:lnTo>
                  <a:pt x="498925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91405" y="6399553"/>
            <a:ext cx="512215" cy="664429"/>
          </a:xfrm>
          <a:custGeom>
            <a:avLst/>
            <a:gdLst/>
            <a:ahLst/>
            <a:cxnLst/>
            <a:rect r="r" b="b" t="t" l="l"/>
            <a:pathLst>
              <a:path h="664429" w="512215">
                <a:moveTo>
                  <a:pt x="0" y="0"/>
                </a:moveTo>
                <a:lnTo>
                  <a:pt x="512214" y="0"/>
                </a:lnTo>
                <a:lnTo>
                  <a:pt x="51221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22670" y="6399553"/>
            <a:ext cx="292349" cy="664429"/>
          </a:xfrm>
          <a:custGeom>
            <a:avLst/>
            <a:gdLst/>
            <a:ahLst/>
            <a:cxnLst/>
            <a:rect r="r" b="b" t="t" l="l"/>
            <a:pathLst>
              <a:path h="664429" w="292349">
                <a:moveTo>
                  <a:pt x="0" y="0"/>
                </a:moveTo>
                <a:lnTo>
                  <a:pt x="292349" y="0"/>
                </a:lnTo>
                <a:lnTo>
                  <a:pt x="292349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052096" y="6472969"/>
            <a:ext cx="517597" cy="517597"/>
          </a:xfrm>
          <a:custGeom>
            <a:avLst/>
            <a:gdLst/>
            <a:ahLst/>
            <a:cxnLst/>
            <a:rect r="r" b="b" t="t" l="l"/>
            <a:pathLst>
              <a:path h="517597" w="517597">
                <a:moveTo>
                  <a:pt x="0" y="0"/>
                </a:moveTo>
                <a:lnTo>
                  <a:pt x="517598" y="0"/>
                </a:lnTo>
                <a:lnTo>
                  <a:pt x="517598" y="517598"/>
                </a:lnTo>
                <a:lnTo>
                  <a:pt x="0" y="51759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697612" y="4851504"/>
            <a:ext cx="599246" cy="583992"/>
          </a:xfrm>
          <a:custGeom>
            <a:avLst/>
            <a:gdLst/>
            <a:ahLst/>
            <a:cxnLst/>
            <a:rect r="r" b="b" t="t" l="l"/>
            <a:pathLst>
              <a:path h="583992" w="599246">
                <a:moveTo>
                  <a:pt x="0" y="0"/>
                </a:moveTo>
                <a:lnTo>
                  <a:pt x="599246" y="0"/>
                </a:lnTo>
                <a:lnTo>
                  <a:pt x="599246" y="583992"/>
                </a:lnTo>
                <a:lnTo>
                  <a:pt x="0" y="58399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10858" y="4811285"/>
            <a:ext cx="488053" cy="664429"/>
          </a:xfrm>
          <a:custGeom>
            <a:avLst/>
            <a:gdLst/>
            <a:ahLst/>
            <a:cxnLst/>
            <a:rect r="r" b="b" t="t" l="l"/>
            <a:pathLst>
              <a:path h="664429" w="488053">
                <a:moveTo>
                  <a:pt x="0" y="0"/>
                </a:moveTo>
                <a:lnTo>
                  <a:pt x="488053" y="0"/>
                </a:lnTo>
                <a:lnTo>
                  <a:pt x="48805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89672" y="4811285"/>
            <a:ext cx="590738" cy="664429"/>
          </a:xfrm>
          <a:custGeom>
            <a:avLst/>
            <a:gdLst/>
            <a:ahLst/>
            <a:cxnLst/>
            <a:rect r="r" b="b" t="t" l="l"/>
            <a:pathLst>
              <a:path h="664429" w="590738">
                <a:moveTo>
                  <a:pt x="0" y="0"/>
                </a:moveTo>
                <a:lnTo>
                  <a:pt x="590738" y="0"/>
                </a:lnTo>
                <a:lnTo>
                  <a:pt x="59073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87780" y="4811285"/>
            <a:ext cx="519463" cy="664429"/>
          </a:xfrm>
          <a:custGeom>
            <a:avLst/>
            <a:gdLst/>
            <a:ahLst/>
            <a:cxnLst/>
            <a:rect r="r" b="b" t="t" l="l"/>
            <a:pathLst>
              <a:path h="664429" w="519463">
                <a:moveTo>
                  <a:pt x="0" y="0"/>
                </a:moveTo>
                <a:lnTo>
                  <a:pt x="519463" y="0"/>
                </a:lnTo>
                <a:lnTo>
                  <a:pt x="51946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24095" y="4865193"/>
            <a:ext cx="689500" cy="556614"/>
          </a:xfrm>
          <a:custGeom>
            <a:avLst/>
            <a:gdLst/>
            <a:ahLst/>
            <a:cxnLst/>
            <a:rect r="r" b="b" t="t" l="l"/>
            <a:pathLst>
              <a:path h="556614" w="689500">
                <a:moveTo>
                  <a:pt x="0" y="0"/>
                </a:moveTo>
                <a:lnTo>
                  <a:pt x="689499" y="0"/>
                </a:lnTo>
                <a:lnTo>
                  <a:pt x="689499" y="556614"/>
                </a:lnTo>
                <a:lnTo>
                  <a:pt x="0" y="55661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981429" y="4909879"/>
            <a:ext cx="658931" cy="467242"/>
          </a:xfrm>
          <a:custGeom>
            <a:avLst/>
            <a:gdLst/>
            <a:ahLst/>
            <a:cxnLst/>
            <a:rect r="r" b="b" t="t" l="l"/>
            <a:pathLst>
              <a:path h="467242" w="658931">
                <a:moveTo>
                  <a:pt x="0" y="0"/>
                </a:moveTo>
                <a:lnTo>
                  <a:pt x="658932" y="0"/>
                </a:lnTo>
                <a:lnTo>
                  <a:pt x="658932" y="467242"/>
                </a:lnTo>
                <a:lnTo>
                  <a:pt x="0" y="46724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628108" y="3223017"/>
            <a:ext cx="738255" cy="664429"/>
          </a:xfrm>
          <a:custGeom>
            <a:avLst/>
            <a:gdLst/>
            <a:ahLst/>
            <a:cxnLst/>
            <a:rect r="r" b="b" t="t" l="l"/>
            <a:pathLst>
              <a:path h="664429" w="738255">
                <a:moveTo>
                  <a:pt x="0" y="0"/>
                </a:moveTo>
                <a:lnTo>
                  <a:pt x="738255" y="0"/>
                </a:lnTo>
                <a:lnTo>
                  <a:pt x="738255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163783" y="3255969"/>
            <a:ext cx="582204" cy="598527"/>
          </a:xfrm>
          <a:custGeom>
            <a:avLst/>
            <a:gdLst/>
            <a:ahLst/>
            <a:cxnLst/>
            <a:rect r="r" b="b" t="t" l="l"/>
            <a:pathLst>
              <a:path h="598527" w="582204">
                <a:moveTo>
                  <a:pt x="0" y="0"/>
                </a:moveTo>
                <a:lnTo>
                  <a:pt x="582203" y="0"/>
                </a:lnTo>
                <a:lnTo>
                  <a:pt x="582203" y="598527"/>
                </a:lnTo>
                <a:lnTo>
                  <a:pt x="0" y="59852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576232" y="3255969"/>
            <a:ext cx="617617" cy="598527"/>
          </a:xfrm>
          <a:custGeom>
            <a:avLst/>
            <a:gdLst/>
            <a:ahLst/>
            <a:cxnLst/>
            <a:rect r="r" b="b" t="t" l="l"/>
            <a:pathLst>
              <a:path h="598527" w="617617">
                <a:moveTo>
                  <a:pt x="0" y="0"/>
                </a:moveTo>
                <a:lnTo>
                  <a:pt x="617617" y="0"/>
                </a:lnTo>
                <a:lnTo>
                  <a:pt x="617617" y="598527"/>
                </a:lnTo>
                <a:lnTo>
                  <a:pt x="0" y="59852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511015" y="3223017"/>
            <a:ext cx="672995" cy="664429"/>
          </a:xfrm>
          <a:custGeom>
            <a:avLst/>
            <a:gdLst/>
            <a:ahLst/>
            <a:cxnLst/>
            <a:rect r="r" b="b" t="t" l="l"/>
            <a:pathLst>
              <a:path h="664429" w="672995">
                <a:moveTo>
                  <a:pt x="0" y="0"/>
                </a:moveTo>
                <a:lnTo>
                  <a:pt x="672994" y="0"/>
                </a:lnTo>
                <a:lnTo>
                  <a:pt x="67299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119985" y="3223017"/>
            <a:ext cx="497718" cy="664429"/>
          </a:xfrm>
          <a:custGeom>
            <a:avLst/>
            <a:gdLst/>
            <a:ahLst/>
            <a:cxnLst/>
            <a:rect r="r" b="b" t="t" l="l"/>
            <a:pathLst>
              <a:path h="664429" w="497718">
                <a:moveTo>
                  <a:pt x="0" y="0"/>
                </a:moveTo>
                <a:lnTo>
                  <a:pt x="497718" y="0"/>
                </a:lnTo>
                <a:lnTo>
                  <a:pt x="49771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092841" y="3223017"/>
            <a:ext cx="436107" cy="664429"/>
          </a:xfrm>
          <a:custGeom>
            <a:avLst/>
            <a:gdLst/>
            <a:ahLst/>
            <a:cxnLst/>
            <a:rect r="r" b="b" t="t" l="l"/>
            <a:pathLst>
              <a:path h="664429" w="436107">
                <a:moveTo>
                  <a:pt x="0" y="0"/>
                </a:moveTo>
                <a:lnTo>
                  <a:pt x="436108" y="0"/>
                </a:lnTo>
                <a:lnTo>
                  <a:pt x="43610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06731" y="1777624"/>
            <a:ext cx="5578317" cy="257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9"/>
              </a:lnSpc>
            </a:pPr>
            <a:r>
              <a:rPr lang="en-US" sz="6699" spc="-66">
                <a:solidFill>
                  <a:srgbClr val="070707"/>
                </a:solidFill>
                <a:latin typeface="Heebo"/>
                <a:ea typeface="Heebo"/>
                <a:cs typeface="Heebo"/>
                <a:sym typeface="Heebo"/>
              </a:rPr>
              <a:t>Merci</a:t>
            </a:r>
          </a:p>
          <a:p>
            <a:pPr algn="l">
              <a:lnSpc>
                <a:spcPts val="6699"/>
              </a:lnSpc>
            </a:pPr>
            <a:r>
              <a:rPr lang="en-US" sz="6699" spc="-66">
                <a:solidFill>
                  <a:srgbClr val="070707"/>
                </a:solidFill>
                <a:latin typeface="Heebo"/>
                <a:ea typeface="Heebo"/>
                <a:cs typeface="Heebo"/>
                <a:sym typeface="Heebo"/>
              </a:rPr>
              <a:t>Pour votre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704" y="2847975"/>
            <a:ext cx="563342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Plan de Présentation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67681" y="2642235"/>
            <a:ext cx="79654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Introduction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8137581" y="2934936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767681" y="3952875"/>
            <a:ext cx="79654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Analyse et Conception</a:t>
            </a:r>
          </a:p>
        </p:txBody>
      </p:sp>
      <p:sp>
        <p:nvSpPr>
          <p:cNvPr name="AutoShape 6" id="6"/>
          <p:cNvSpPr/>
          <p:nvPr/>
        </p:nvSpPr>
        <p:spPr>
          <a:xfrm>
            <a:off x="8137581" y="4192236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767681" y="5238714"/>
            <a:ext cx="79654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Resultats</a:t>
            </a:r>
          </a:p>
        </p:txBody>
      </p:sp>
      <p:sp>
        <p:nvSpPr>
          <p:cNvPr name="AutoShape 8" id="8"/>
          <p:cNvSpPr/>
          <p:nvPr/>
        </p:nvSpPr>
        <p:spPr>
          <a:xfrm>
            <a:off x="8137581" y="5445406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767681" y="6508714"/>
            <a:ext cx="79654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Conclusion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137581" y="6702706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50091"/>
            <a:ext cx="16230600" cy="2391618"/>
            <a:chOff x="0" y="0"/>
            <a:chExt cx="63179552" cy="9309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179554" cy="9309660"/>
            </a:xfrm>
            <a:custGeom>
              <a:avLst/>
              <a:gdLst/>
              <a:ahLst/>
              <a:cxnLst/>
              <a:rect r="r" b="b" t="t" l="l"/>
              <a:pathLst>
                <a:path h="9309660" w="63179554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9185200"/>
                  </a:lnTo>
                  <a:cubicBezTo>
                    <a:pt x="63119862" y="9220760"/>
                    <a:pt x="63090654" y="9249970"/>
                    <a:pt x="63055091" y="9249970"/>
                  </a:cubicBezTo>
                  <a:lnTo>
                    <a:pt x="124460" y="9249970"/>
                  </a:lnTo>
                  <a:cubicBezTo>
                    <a:pt x="88900" y="9249970"/>
                    <a:pt x="59690" y="9220760"/>
                    <a:pt x="59690" y="91852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185200"/>
                  </a:lnTo>
                  <a:cubicBezTo>
                    <a:pt x="0" y="9253780"/>
                    <a:pt x="55880" y="9309660"/>
                    <a:pt x="124460" y="9309660"/>
                  </a:cubicBezTo>
                  <a:lnTo>
                    <a:pt x="63055091" y="9309660"/>
                  </a:lnTo>
                  <a:cubicBezTo>
                    <a:pt x="63123669" y="9309660"/>
                    <a:pt x="63179554" y="9253780"/>
                    <a:pt x="63179554" y="918520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45049" y="-1599179"/>
            <a:ext cx="6228501" cy="6844507"/>
          </a:xfrm>
          <a:custGeom>
            <a:avLst/>
            <a:gdLst/>
            <a:ahLst/>
            <a:cxnLst/>
            <a:rect r="r" b="b" t="t" l="l"/>
            <a:pathLst>
              <a:path h="6844507" w="6228501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736" y="364862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Introduction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4692" y="4015649"/>
            <a:ext cx="15098616" cy="126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7"/>
              </a:lnSpc>
            </a:pPr>
            <a:r>
              <a:rPr lang="en-US" sz="702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Context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50091"/>
            <a:ext cx="16230600" cy="2391618"/>
            <a:chOff x="0" y="0"/>
            <a:chExt cx="63179552" cy="9309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179554" cy="9309660"/>
            </a:xfrm>
            <a:custGeom>
              <a:avLst/>
              <a:gdLst/>
              <a:ahLst/>
              <a:cxnLst/>
              <a:rect r="r" b="b" t="t" l="l"/>
              <a:pathLst>
                <a:path h="9309660" w="63179554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9185200"/>
                  </a:lnTo>
                  <a:cubicBezTo>
                    <a:pt x="63119862" y="9220760"/>
                    <a:pt x="63090654" y="9249970"/>
                    <a:pt x="63055091" y="9249970"/>
                  </a:cubicBezTo>
                  <a:lnTo>
                    <a:pt x="124460" y="9249970"/>
                  </a:lnTo>
                  <a:cubicBezTo>
                    <a:pt x="88900" y="9249970"/>
                    <a:pt x="59690" y="9220760"/>
                    <a:pt x="59690" y="91852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185200"/>
                  </a:lnTo>
                  <a:cubicBezTo>
                    <a:pt x="0" y="9253780"/>
                    <a:pt x="55880" y="9309660"/>
                    <a:pt x="124460" y="9309660"/>
                  </a:cubicBezTo>
                  <a:lnTo>
                    <a:pt x="63055091" y="9309660"/>
                  </a:lnTo>
                  <a:cubicBezTo>
                    <a:pt x="63123669" y="9309660"/>
                    <a:pt x="63179554" y="9253780"/>
                    <a:pt x="63179554" y="918520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45049" y="-1599179"/>
            <a:ext cx="6228501" cy="6844507"/>
          </a:xfrm>
          <a:custGeom>
            <a:avLst/>
            <a:gdLst/>
            <a:ahLst/>
            <a:cxnLst/>
            <a:rect r="r" b="b" t="t" l="l"/>
            <a:pathLst>
              <a:path h="6844507" w="6228501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736" y="364862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Introduction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4692" y="4015649"/>
            <a:ext cx="15098616" cy="126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7"/>
              </a:lnSpc>
            </a:pPr>
            <a:r>
              <a:rPr lang="en-US" sz="702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Problematique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50091"/>
            <a:ext cx="16230600" cy="2391618"/>
            <a:chOff x="0" y="0"/>
            <a:chExt cx="63179552" cy="9309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179554" cy="9309660"/>
            </a:xfrm>
            <a:custGeom>
              <a:avLst/>
              <a:gdLst/>
              <a:ahLst/>
              <a:cxnLst/>
              <a:rect r="r" b="b" t="t" l="l"/>
              <a:pathLst>
                <a:path h="9309660" w="63179554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9185200"/>
                  </a:lnTo>
                  <a:cubicBezTo>
                    <a:pt x="63119862" y="9220760"/>
                    <a:pt x="63090654" y="9249970"/>
                    <a:pt x="63055091" y="9249970"/>
                  </a:cubicBezTo>
                  <a:lnTo>
                    <a:pt x="124460" y="9249970"/>
                  </a:lnTo>
                  <a:cubicBezTo>
                    <a:pt x="88900" y="9249970"/>
                    <a:pt x="59690" y="9220760"/>
                    <a:pt x="59690" y="91852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185200"/>
                  </a:lnTo>
                  <a:cubicBezTo>
                    <a:pt x="0" y="9253780"/>
                    <a:pt x="55880" y="9309660"/>
                    <a:pt x="124460" y="9309660"/>
                  </a:cubicBezTo>
                  <a:lnTo>
                    <a:pt x="63055091" y="9309660"/>
                  </a:lnTo>
                  <a:cubicBezTo>
                    <a:pt x="63123669" y="9309660"/>
                    <a:pt x="63179554" y="9253780"/>
                    <a:pt x="63179554" y="918520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45049" y="-1599179"/>
            <a:ext cx="6228501" cy="6844507"/>
          </a:xfrm>
          <a:custGeom>
            <a:avLst/>
            <a:gdLst/>
            <a:ahLst/>
            <a:cxnLst/>
            <a:rect r="r" b="b" t="t" l="l"/>
            <a:pathLst>
              <a:path h="6844507" w="6228501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736" y="364862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Introduction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4692" y="4015649"/>
            <a:ext cx="15098616" cy="126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7"/>
              </a:lnSpc>
            </a:pPr>
            <a:r>
              <a:rPr lang="en-US" sz="702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00822"/>
            <a:ext cx="9266697" cy="269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89"/>
              </a:lnSpc>
            </a:pPr>
            <a:r>
              <a:rPr lang="en-US" sz="890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Analyse et Conception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46830" y="1120626"/>
            <a:ext cx="7950816" cy="80457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428" y="1409532"/>
            <a:ext cx="7174726" cy="8229600"/>
            <a:chOff x="0" y="0"/>
            <a:chExt cx="27928479" cy="32034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13129" y="1409532"/>
            <a:ext cx="7174726" cy="8229600"/>
            <a:chOff x="0" y="0"/>
            <a:chExt cx="27928479" cy="320347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930990">
            <a:off x="331140" y="8100056"/>
            <a:ext cx="2138011" cy="1985678"/>
          </a:xfrm>
          <a:custGeom>
            <a:avLst/>
            <a:gdLst/>
            <a:ahLst/>
            <a:cxnLst/>
            <a:rect r="r" b="b" t="t" l="l"/>
            <a:pathLst>
              <a:path h="1985678" w="2138011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362718">
            <a:off x="7751989" y="-150177"/>
            <a:ext cx="1556330" cy="1812321"/>
          </a:xfrm>
          <a:custGeom>
            <a:avLst/>
            <a:gdLst/>
            <a:ahLst/>
            <a:cxnLst/>
            <a:rect r="r" b="b" t="t" l="l"/>
            <a:pathLst>
              <a:path h="1812321" w="1556330">
                <a:moveTo>
                  <a:pt x="0" y="0"/>
                </a:moveTo>
                <a:lnTo>
                  <a:pt x="1556331" y="0"/>
                </a:lnTo>
                <a:lnTo>
                  <a:pt x="1556331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38956" y="3623899"/>
            <a:ext cx="2232521" cy="1900434"/>
          </a:xfrm>
          <a:custGeom>
            <a:avLst/>
            <a:gdLst/>
            <a:ahLst/>
            <a:cxnLst/>
            <a:rect r="r" b="b" t="t" l="l"/>
            <a:pathLst>
              <a:path h="1900434" w="2232521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9044" y="1900434"/>
            <a:ext cx="62769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8895A3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Besoin Fonctionelle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9044" y="4871319"/>
            <a:ext cx="6276929" cy="261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Gestion des Utilisateurs</a:t>
            </a:r>
          </a:p>
          <a:p>
            <a:pPr algn="l" marL="604520" indent="-302260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Gestion des Tâches</a:t>
            </a:r>
          </a:p>
          <a:p>
            <a:pPr algn="l" marL="604520" indent="-302260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Fonctionnalités d'IA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Statistiques et Rapports</a:t>
            </a:r>
          </a:p>
          <a:p>
            <a:pPr algn="l" marL="604520" indent="-302260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Interface Utilisateur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2027" y="1890909"/>
            <a:ext cx="627692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8895A3"/>
                </a:solidFill>
                <a:latin typeface="Heebo"/>
                <a:ea typeface="Heebo"/>
                <a:cs typeface="Heebo"/>
                <a:sym typeface="Heebo"/>
              </a:rPr>
              <a:t>Besoin non-Fonctionelle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2027" y="4092650"/>
            <a:ext cx="6276929" cy="4165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482" indent="-342741" lvl="1">
              <a:lnSpc>
                <a:spcPts val="4762"/>
              </a:lnSpc>
              <a:buFont typeface="Arial"/>
              <a:buChar char="•"/>
            </a:pPr>
            <a:r>
              <a:rPr lang="en-US" sz="317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Performance</a:t>
            </a:r>
          </a:p>
          <a:p>
            <a:pPr algn="l" marL="685482" indent="-342741" lvl="1">
              <a:lnSpc>
                <a:spcPts val="4762"/>
              </a:lnSpc>
              <a:buFont typeface="Arial"/>
              <a:buChar char="•"/>
            </a:pPr>
            <a:r>
              <a:rPr lang="en-US" sz="317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Sécurité</a:t>
            </a:r>
          </a:p>
          <a:p>
            <a:pPr algn="l" marL="685482" indent="-342741" lvl="1">
              <a:lnSpc>
                <a:spcPts val="4762"/>
              </a:lnSpc>
              <a:buFont typeface="Arial"/>
              <a:buChar char="•"/>
            </a:pPr>
            <a:r>
              <a:rPr lang="en-US" sz="3175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Fiabilité</a:t>
            </a:r>
          </a:p>
          <a:p>
            <a:pPr algn="l" marL="685482" indent="-342741" lvl="1">
              <a:lnSpc>
                <a:spcPts val="4762"/>
              </a:lnSpc>
              <a:buFont typeface="Arial"/>
              <a:buChar char="•"/>
            </a:pPr>
            <a:r>
              <a:rPr lang="en-US" sz="317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Maintenabilité</a:t>
            </a:r>
          </a:p>
          <a:p>
            <a:pPr algn="l" marL="685482" indent="-342741" lvl="1">
              <a:lnSpc>
                <a:spcPts val="4762"/>
              </a:lnSpc>
              <a:buFont typeface="Arial"/>
              <a:buChar char="•"/>
            </a:pPr>
            <a:r>
              <a:rPr lang="en-US" sz="317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Compatibilité</a:t>
            </a:r>
          </a:p>
          <a:p>
            <a:pPr algn="l" marL="685482" indent="-342741" lvl="1">
              <a:lnSpc>
                <a:spcPts val="4762"/>
              </a:lnSpc>
              <a:buFont typeface="Arial"/>
              <a:buChar char="•"/>
            </a:pPr>
            <a:r>
              <a:rPr lang="en-US" sz="317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Disponibilité</a:t>
            </a:r>
          </a:p>
          <a:p>
            <a:pPr algn="l" marL="685482" indent="-342741" lvl="1">
              <a:lnSpc>
                <a:spcPts val="4762"/>
              </a:lnSpc>
              <a:buFont typeface="Arial"/>
              <a:buChar char="•"/>
            </a:pPr>
            <a:r>
              <a:rPr lang="en-US" sz="317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Expérience Utilisateur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1140" y="340554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Analyse et Conception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148" y="3404904"/>
            <a:ext cx="9394674" cy="4405425"/>
            <a:chOff x="0" y="0"/>
            <a:chExt cx="12526232" cy="58739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76066"/>
              <a:ext cx="12526232" cy="1353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54"/>
                </a:lnSpc>
              </a:pPr>
              <a:r>
                <a:rPr lang="en-US" sz="6711" b="true">
                  <a:solidFill>
                    <a:srgbClr val="FFFFFF"/>
                  </a:solidFill>
                  <a:latin typeface="Heebo Bold"/>
                  <a:ea typeface="Heebo Bold"/>
                  <a:cs typeface="Heebo Bold"/>
                  <a:sym typeface="Heebo Bold"/>
                </a:rPr>
                <a:t>Use case diagram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51428"/>
              <a:ext cx="12526232" cy="839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36042"/>
              <a:ext cx="12526232" cy="647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4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465065">
            <a:off x="2258077" y="-1270791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73847" y="886079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02195">
            <a:off x="6281540" y="1688695"/>
            <a:ext cx="3342454" cy="2845264"/>
          </a:xfrm>
          <a:custGeom>
            <a:avLst/>
            <a:gdLst/>
            <a:ahLst/>
            <a:cxnLst/>
            <a:rect r="r" b="b" t="t" l="l"/>
            <a:pathLst>
              <a:path h="2845264" w="3342454">
                <a:moveTo>
                  <a:pt x="0" y="0"/>
                </a:moveTo>
                <a:lnTo>
                  <a:pt x="3342454" y="0"/>
                </a:lnTo>
                <a:lnTo>
                  <a:pt x="3342454" y="2845264"/>
                </a:lnTo>
                <a:lnTo>
                  <a:pt x="0" y="284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3969" y="1033553"/>
            <a:ext cx="10248905" cy="8224747"/>
          </a:xfrm>
          <a:custGeom>
            <a:avLst/>
            <a:gdLst/>
            <a:ahLst/>
            <a:cxnLst/>
            <a:rect r="r" b="b" t="t" l="l"/>
            <a:pathLst>
              <a:path h="8224747" w="10248905">
                <a:moveTo>
                  <a:pt x="0" y="0"/>
                </a:moveTo>
                <a:lnTo>
                  <a:pt x="10248905" y="0"/>
                </a:lnTo>
                <a:lnTo>
                  <a:pt x="10248905" y="8224747"/>
                </a:lnTo>
                <a:lnTo>
                  <a:pt x="0" y="8224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5761" y="340554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Analyse et Conception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148" y="2897214"/>
            <a:ext cx="6954707" cy="5133892"/>
            <a:chOff x="0" y="0"/>
            <a:chExt cx="9272942" cy="68451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6637"/>
              <a:ext cx="9272942" cy="257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28"/>
                </a:lnSpc>
              </a:pPr>
              <a:r>
                <a:rPr lang="en-US" sz="6356" b="true">
                  <a:solidFill>
                    <a:srgbClr val="FFFFFF"/>
                  </a:solidFill>
                  <a:latin typeface="Heebo Bold"/>
                  <a:ea typeface="Heebo Bold"/>
                  <a:cs typeface="Heebo Bold"/>
                  <a:sym typeface="Heebo Bold"/>
                </a:rPr>
                <a:t>Sequence diagram</a:t>
              </a:r>
            </a:p>
            <a:p>
              <a:pPr algn="l">
                <a:lnSpc>
                  <a:spcPts val="7628"/>
                </a:lnSpc>
              </a:pPr>
              <a:r>
                <a:rPr lang="en-US" sz="6356" b="true">
                  <a:solidFill>
                    <a:srgbClr val="FFFFFF"/>
                  </a:solidFill>
                  <a:latin typeface="Heebo Bold"/>
                  <a:ea typeface="Heebo Bold"/>
                  <a:cs typeface="Heebo Bold"/>
                  <a:sym typeface="Heebo Bold"/>
                </a:rPr>
                <a:t>(global)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064344"/>
              <a:ext cx="9272942" cy="80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066190"/>
              <a:ext cx="9272942" cy="598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465065">
            <a:off x="2258077" y="-1270791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73847" y="886079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02195">
            <a:off x="6281540" y="1688695"/>
            <a:ext cx="3342454" cy="2845264"/>
          </a:xfrm>
          <a:custGeom>
            <a:avLst/>
            <a:gdLst/>
            <a:ahLst/>
            <a:cxnLst/>
            <a:rect r="r" b="b" t="t" l="l"/>
            <a:pathLst>
              <a:path h="2845264" w="3342454">
                <a:moveTo>
                  <a:pt x="0" y="0"/>
                </a:moveTo>
                <a:lnTo>
                  <a:pt x="3342454" y="0"/>
                </a:lnTo>
                <a:lnTo>
                  <a:pt x="3342454" y="2845264"/>
                </a:lnTo>
                <a:lnTo>
                  <a:pt x="0" y="284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86725" y="304437"/>
            <a:ext cx="5129407" cy="9678126"/>
          </a:xfrm>
          <a:custGeom>
            <a:avLst/>
            <a:gdLst/>
            <a:ahLst/>
            <a:cxnLst/>
            <a:rect r="r" b="b" t="t" l="l"/>
            <a:pathLst>
              <a:path h="9678126" w="5129407">
                <a:moveTo>
                  <a:pt x="0" y="0"/>
                </a:moveTo>
                <a:lnTo>
                  <a:pt x="5129407" y="0"/>
                </a:lnTo>
                <a:lnTo>
                  <a:pt x="5129407" y="9678126"/>
                </a:lnTo>
                <a:lnTo>
                  <a:pt x="0" y="9678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5761" y="340554"/>
            <a:ext cx="8001759" cy="6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7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Analyse et Conception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DAGoDtwQpZs</dc:identifier>
  <dcterms:modified xsi:type="dcterms:W3CDTF">2011-08-01T06:04:30Z</dcterms:modified>
  <cp:revision>1</cp:revision>
  <dc:title>Noir Fluo Vert 3D Éléments Technologie dans les entreprises et au travail Technologie Présentation</dc:title>
</cp:coreProperties>
</file>